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9293" autoAdjust="0"/>
  </p:normalViewPr>
  <p:slideViewPr>
    <p:cSldViewPr>
      <p:cViewPr varScale="1">
        <p:scale>
          <a:sx n="118" d="100"/>
          <a:sy n="118" d="100"/>
        </p:scale>
        <p:origin x="-147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FE9371-5F94-4226-BBFC-E282B266A3F8}" type="datetimeFigureOut">
              <a:rPr lang="en-US" smtClean="0"/>
              <a:t>2/2/2012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E988B42-A0C0-4100-8EF2-2AEACA47BF1F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sz="1200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4D1905-E5DA-48F1-BF77-B0F4EFD66FCD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prstClr val="black"/>
              </a:solidFill>
              <a:cs typeface="Arial" charset="0"/>
            </a:endParaRPr>
          </a:p>
        </p:txBody>
      </p:sp>
      <p:pic>
        <p:nvPicPr>
          <p:cNvPr id="5" name="Picture 4" descr="NI logo w text small.pn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7620000" y="6400800"/>
            <a:ext cx="1453930" cy="398912"/>
          </a:xfrm>
          <a:prstGeom prst="rect">
            <a:avLst/>
          </a:prstGeom>
        </p:spPr>
      </p:pic>
      <p:sp>
        <p:nvSpPr>
          <p:cNvPr id="4102" name="Rectangle 6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2286000"/>
            <a:ext cx="7772400" cy="1143000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029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029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52400"/>
            <a:ext cx="8534400" cy="1066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381000" y="1295400"/>
            <a:ext cx="4191000" cy="4267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724400" y="1295400"/>
            <a:ext cx="4191000" cy="2057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724400" y="3505200"/>
            <a:ext cx="4191000" cy="2057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el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de-DE" dirty="0"/>
          </a:p>
        </p:txBody>
      </p:sp>
      <p:sp>
        <p:nvSpPr>
          <p:cNvPr id="14" name="Inhaltsplatzhalter 13"/>
          <p:cNvSpPr>
            <a:spLocks noGrp="1"/>
          </p:cNvSpPr>
          <p:nvPr>
            <p:ph sz="quarter" idx="10"/>
          </p:nvPr>
        </p:nvSpPr>
        <p:spPr>
          <a:xfrm>
            <a:off x="428596" y="1412776"/>
            <a:ext cx="8715404" cy="4824536"/>
          </a:xfrm>
        </p:spPr>
        <p:txBody>
          <a:bodyPr>
            <a:no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 dirty="0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prstClr val="black"/>
              </a:solidFill>
              <a:cs typeface="Arial" charset="0"/>
            </a:endParaRPr>
          </a:p>
        </p:txBody>
      </p:sp>
      <p:pic>
        <p:nvPicPr>
          <p:cNvPr id="5" name="Picture 4" descr="NI logo w text small.pn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7620000" y="6400800"/>
            <a:ext cx="1453930" cy="39891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522535"/>
            <a:ext cx="4114800" cy="448056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114800" cy="448056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28600"/>
            <a:ext cx="8534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535113"/>
            <a:ext cx="411480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4800" y="2174875"/>
            <a:ext cx="41148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11480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1148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5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prstClr val="black"/>
              </a:solidFill>
              <a:cs typeface="Arial" charset="0"/>
            </a:endParaRPr>
          </a:p>
        </p:txBody>
      </p:sp>
      <p:pic>
        <p:nvPicPr>
          <p:cNvPr id="7" name="Picture 6" descr="NI logo w text small.png"/>
          <p:cNvPicPr>
            <a:picLocks noChangeAspect="1"/>
          </p:cNvPicPr>
          <p:nvPr/>
        </p:nvPicPr>
        <p:blipFill>
          <a:blip r:embed="rId16" cstate="email"/>
          <a:stretch>
            <a:fillRect/>
          </a:stretch>
        </p:blipFill>
        <p:spPr>
          <a:xfrm>
            <a:off x="7620000" y="6400800"/>
            <a:ext cx="1453930" cy="398912"/>
          </a:xfrm>
          <a:prstGeom prst="rect">
            <a:avLst/>
          </a:prstGeom>
        </p:spPr>
      </p:pic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04800" y="381000"/>
            <a:ext cx="84582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1219200"/>
            <a:ext cx="8458200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077" name="Rectangle 5"/>
          <p:cNvSpPr>
            <a:spLocks noChangeArrowheads="1"/>
          </p:cNvSpPr>
          <p:nvPr/>
        </p:nvSpPr>
        <p:spPr bwMode="auto">
          <a:xfrm>
            <a:off x="5638800" y="6553200"/>
            <a:ext cx="9906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r">
              <a:defRPr/>
            </a:pPr>
            <a:fld id="{21A28EE8-9C19-4659-A8D0-E414940E312F}" type="slidenum">
              <a:rPr lang="en-US" sz="800">
                <a:solidFill>
                  <a:srgbClr val="E3E3E3"/>
                </a:solidFill>
                <a:latin typeface="Arial" charset="0"/>
                <a:cs typeface="Arial" charset="0"/>
              </a:rPr>
              <a:pPr algn="r">
                <a:defRPr/>
              </a:pPr>
              <a:t>‹#›</a:t>
            </a:fld>
            <a:endParaRPr lang="en-US" sz="800">
              <a:solidFill>
                <a:srgbClr val="E3E3E3"/>
              </a:solidFill>
              <a:latin typeface="Arial" charset="0"/>
              <a:cs typeface="Arial" charset="0"/>
            </a:endParaRPr>
          </a:p>
        </p:txBody>
      </p:sp>
      <p:sp>
        <p:nvSpPr>
          <p:cNvPr id="3079" name="Rectangle 7"/>
          <p:cNvSpPr>
            <a:spLocks noChangeArrowheads="1"/>
          </p:cNvSpPr>
          <p:nvPr/>
        </p:nvSpPr>
        <p:spPr bwMode="auto">
          <a:xfrm>
            <a:off x="3127375" y="-241300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endParaRPr lang="en-US">
              <a:solidFill>
                <a:prstClr val="black"/>
              </a:solidFill>
              <a:latin typeface="Times" pitchFamily="18" charset="0"/>
              <a:cs typeface="Arial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065FA8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065FA8"/>
          </a:solidFill>
          <a:latin typeface="Arial Narrow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065FA8"/>
          </a:solidFill>
          <a:latin typeface="Arial Narrow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065FA8"/>
          </a:solidFill>
          <a:latin typeface="Arial Narrow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065FA8"/>
          </a:solidFill>
          <a:latin typeface="Arial Narrow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006699"/>
          </a:solidFill>
          <a:latin typeface="Arial Narrow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006699"/>
          </a:solidFill>
          <a:latin typeface="Arial Narrow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006699"/>
          </a:solidFill>
          <a:latin typeface="Arial Narrow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006699"/>
          </a:solidFill>
          <a:latin typeface="Arial Narrow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SzPct val="80000"/>
        <a:buFont typeface="Wingdings" pitchFamily="2" charset="2"/>
        <a:buChar char="§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- Bioreactor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304800" y="1295400"/>
            <a:ext cx="4495800" cy="3352800"/>
          </a:xfrm>
        </p:spPr>
        <p:txBody>
          <a:bodyPr/>
          <a:lstStyle/>
          <a:p>
            <a:pPr lvl="0"/>
            <a:r>
              <a:rPr lang="en-US" sz="2400" dirty="0" smtClean="0"/>
              <a:t>UI that allows the operator to do the following:</a:t>
            </a:r>
          </a:p>
          <a:p>
            <a:pPr lvl="1"/>
            <a:r>
              <a:rPr lang="en-US" sz="2000" dirty="0" smtClean="0"/>
              <a:t>Define and run recipes </a:t>
            </a:r>
          </a:p>
          <a:p>
            <a:pPr lvl="1"/>
            <a:r>
              <a:rPr lang="en-US" sz="2000" dirty="0" smtClean="0"/>
              <a:t>Monitor current pH level and temperature</a:t>
            </a:r>
          </a:p>
          <a:p>
            <a:r>
              <a:rPr lang="en-US" sz="2400" dirty="0" smtClean="0"/>
              <a:t>In case of failure:</a:t>
            </a:r>
          </a:p>
          <a:p>
            <a:pPr lvl="1"/>
            <a:r>
              <a:rPr lang="en-US" sz="2000" dirty="0" smtClean="0"/>
              <a:t>Abort a running recipe</a:t>
            </a:r>
          </a:p>
          <a:p>
            <a:pPr lvl="1"/>
            <a:r>
              <a:rPr lang="en-US" sz="2000" dirty="0" smtClean="0"/>
              <a:t>Override temp &amp; pH setpoints</a:t>
            </a:r>
          </a:p>
          <a:p>
            <a:pPr lvl="0"/>
            <a:r>
              <a:rPr lang="en-US" sz="2400" dirty="0" smtClean="0"/>
              <a:t>Update rates &lt; 500 Hz</a:t>
            </a:r>
          </a:p>
          <a:p>
            <a:endParaRPr lang="en-US" sz="2200" dirty="0" smtClean="0"/>
          </a:p>
          <a:p>
            <a:endParaRPr lang="en-US" sz="2000" dirty="0"/>
          </a:p>
        </p:txBody>
      </p:sp>
      <p:pic>
        <p:nvPicPr>
          <p:cNvPr id="2334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53000" y="1524000"/>
            <a:ext cx="3479243" cy="2809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3475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600200" y="5095875"/>
            <a:ext cx="6172200" cy="1304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3962400" y="4791075"/>
            <a:ext cx="15343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Sample Recipe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4_NI Corporate Template 2007 External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NI Corporate Template_2007">
      <a:majorFont>
        <a:latin typeface="Arial Narrow"/>
        <a:ea typeface=""/>
        <a:cs typeface=""/>
      </a:majorFont>
      <a:minorFont>
        <a:latin typeface="Arial Narrow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 Narrow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 Narrow" pitchFamily="34" charset="0"/>
          </a:defRPr>
        </a:defPPr>
      </a:lstStyle>
    </a:lnDef>
  </a:objectDefaults>
  <a:extraClrSchemeLst>
    <a:extraClrScheme>
      <a:clrScheme name="NI Corporate Template_2007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I Corporate Template_2007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I Corporate Template_2007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I Corporate Template_2007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I Corporate Template_2007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I Corporate Template_2007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I Corporate Template_2007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I Corporate Template_2007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I Corporate Template_2007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I Corporate Template_2007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I Corporate Template_2007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I Corporate Template_2007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45</Words>
  <Application>Microsoft Office PowerPoint</Application>
  <PresentationFormat>On-screen Show (4:3)</PresentationFormat>
  <Paragraphs>10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4_NI Corporate Template 2007 External</vt:lpstr>
      <vt:lpstr>Example - Bioreactor</vt:lpstr>
    </vt:vector>
  </TitlesOfParts>
  <Company>National Instruments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Example - Bioreactor</dc:title>
  <dc:creator>mkerry</dc:creator>
  <cp:lastModifiedBy>mkerry</cp:lastModifiedBy>
  <cp:revision>2</cp:revision>
  <dcterms:created xsi:type="dcterms:W3CDTF">2012-01-03T16:50:22Z</dcterms:created>
  <dcterms:modified xsi:type="dcterms:W3CDTF">2012-02-02T17:18:54Z</dcterms:modified>
</cp:coreProperties>
</file>