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23F9C-B91C-4342-8B43-CBDFDC0DF715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4BA9-4710-2E4F-B23A-5A61D4123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34998" y="2785241"/>
            <a:ext cx="1234966" cy="8408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Channel Equalization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3675117" y="2785241"/>
            <a:ext cx="1234966" cy="8408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Symbol </a:t>
            </a:r>
          </a:p>
          <a:p>
            <a:pPr algn="ctr"/>
            <a:r>
              <a:rPr lang="en-US" sz="1200" dirty="0" smtClean="0"/>
              <a:t>De-mapper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2167758" y="2785241"/>
            <a:ext cx="1234966" cy="8408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Sync Detection &amp; Binary Channel Correction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5221015" y="2785241"/>
            <a:ext cx="1234966" cy="8408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Packet Decoder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6735378" y="2785241"/>
            <a:ext cx="1234966" cy="8408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CRC check</a:t>
            </a:r>
            <a:endParaRPr lang="en-US" sz="1200" dirty="0"/>
          </a:p>
        </p:txBody>
      </p:sp>
      <p:cxnSp>
        <p:nvCxnSpPr>
          <p:cNvPr id="10" name="Straight Arrow Connector 9"/>
          <p:cNvCxnSpPr>
            <a:stCxn id="4" idx="3"/>
            <a:endCxn id="6" idx="1"/>
          </p:cNvCxnSpPr>
          <p:nvPr/>
        </p:nvCxnSpPr>
        <p:spPr>
          <a:xfrm>
            <a:off x="1869964" y="3205655"/>
            <a:ext cx="2977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3"/>
            <a:endCxn id="5" idx="1"/>
          </p:cNvCxnSpPr>
          <p:nvPr/>
        </p:nvCxnSpPr>
        <p:spPr>
          <a:xfrm>
            <a:off x="3402724" y="3205655"/>
            <a:ext cx="27239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  <a:endCxn id="7" idx="1"/>
          </p:cNvCxnSpPr>
          <p:nvPr/>
        </p:nvCxnSpPr>
        <p:spPr>
          <a:xfrm>
            <a:off x="4910083" y="3205655"/>
            <a:ext cx="3109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3"/>
            <a:endCxn id="8" idx="1"/>
          </p:cNvCxnSpPr>
          <p:nvPr/>
        </p:nvCxnSpPr>
        <p:spPr>
          <a:xfrm>
            <a:off x="6455981" y="3205655"/>
            <a:ext cx="27939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5104" y="2022506"/>
            <a:ext cx="140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USRP Data In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04631" y="4134069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Message Out</a:t>
            </a:r>
            <a:endParaRPr lang="en-US" dirty="0"/>
          </a:p>
        </p:txBody>
      </p:sp>
      <p:cxnSp>
        <p:nvCxnSpPr>
          <p:cNvPr id="24" name="Elbow Connector 23"/>
          <p:cNvCxnSpPr>
            <a:stCxn id="20" idx="2"/>
            <a:endCxn id="4" idx="0"/>
          </p:cNvCxnSpPr>
          <p:nvPr/>
        </p:nvCxnSpPr>
        <p:spPr>
          <a:xfrm rot="16200000" flipH="1">
            <a:off x="832775" y="2365534"/>
            <a:ext cx="393403" cy="446009"/>
          </a:xfrm>
          <a:prstGeom prst="bentConnector3">
            <a:avLst>
              <a:gd name="adj1" fmla="val 50000"/>
            </a:avLst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8" idx="2"/>
            <a:endCxn id="22" idx="1"/>
          </p:cNvCxnSpPr>
          <p:nvPr/>
        </p:nvCxnSpPr>
        <p:spPr>
          <a:xfrm rot="16200000" flipH="1">
            <a:off x="7132413" y="3846517"/>
            <a:ext cx="692666" cy="251770"/>
          </a:xfrm>
          <a:prstGeom prst="bentConnector2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0689" y="2790497"/>
            <a:ext cx="2325846" cy="304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reamble/sync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3383" y="2790497"/>
            <a:ext cx="3888827" cy="306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932210" y="2790497"/>
            <a:ext cx="586829" cy="306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crc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00689" y="3256619"/>
            <a:ext cx="2325846" cy="717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043383" y="3263790"/>
            <a:ext cx="3888827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932210" y="3263790"/>
            <a:ext cx="586829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532760" y="322243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 bits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47374" y="3256619"/>
            <a:ext cx="977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 bytes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50684" y="3265378"/>
            <a:ext cx="76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byte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0689" y="2788197"/>
            <a:ext cx="2548758" cy="306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reamble/sync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49447" y="2790497"/>
            <a:ext cx="3888827" cy="306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00689" y="3263790"/>
            <a:ext cx="254875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49447" y="3263790"/>
            <a:ext cx="3888827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532760" y="322243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bytes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53438" y="3256619"/>
            <a:ext cx="83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 bytes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34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 Mehlman</dc:creator>
  <cp:lastModifiedBy>Aditya</cp:lastModifiedBy>
  <cp:revision>5</cp:revision>
  <dcterms:created xsi:type="dcterms:W3CDTF">2011-05-12T14:18:07Z</dcterms:created>
  <dcterms:modified xsi:type="dcterms:W3CDTF">2011-05-15T22:12:38Z</dcterms:modified>
</cp:coreProperties>
</file>