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23F9C-B91C-4342-8B43-CBDFDC0DF715}" type="datetimeFigureOut">
              <a:rPr lang="en-US" smtClean="0"/>
              <a:t>5/12/11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4BA9-4710-2E4F-B23A-5A61D41231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4998" y="2785241"/>
            <a:ext cx="1234966" cy="840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Channel Equalization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675117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Symbol </a:t>
            </a:r>
          </a:p>
          <a:p>
            <a:pPr algn="ctr"/>
            <a:r>
              <a:rPr lang="en-US" sz="1200" dirty="0" smtClean="0"/>
              <a:t>De-mapper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167758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Sync Detection &amp; Binary Channel Correction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5221015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Packet Decoder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6735378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CRC check</a:t>
            </a:r>
            <a:endParaRPr lang="en-US" sz="1200" dirty="0"/>
          </a:p>
        </p:txBody>
      </p: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>
            <a:off x="1869964" y="3205655"/>
            <a:ext cx="2977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  <a:endCxn id="5" idx="1"/>
          </p:cNvCxnSpPr>
          <p:nvPr/>
        </p:nvCxnSpPr>
        <p:spPr>
          <a:xfrm>
            <a:off x="3402724" y="3205655"/>
            <a:ext cx="27239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7" idx="1"/>
          </p:cNvCxnSpPr>
          <p:nvPr/>
        </p:nvCxnSpPr>
        <p:spPr>
          <a:xfrm>
            <a:off x="4910083" y="3205655"/>
            <a:ext cx="3109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8" idx="1"/>
          </p:cNvCxnSpPr>
          <p:nvPr/>
        </p:nvCxnSpPr>
        <p:spPr>
          <a:xfrm>
            <a:off x="6455981" y="3205655"/>
            <a:ext cx="27939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5104" y="2022506"/>
            <a:ext cx="140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USRP Data In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04631" y="413406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Message Out</a:t>
            </a:r>
            <a:endParaRPr lang="en-US" dirty="0"/>
          </a:p>
        </p:txBody>
      </p:sp>
      <p:cxnSp>
        <p:nvCxnSpPr>
          <p:cNvPr id="24" name="Elbow Connector 23"/>
          <p:cNvCxnSpPr>
            <a:stCxn id="20" idx="2"/>
            <a:endCxn id="4" idx="0"/>
          </p:cNvCxnSpPr>
          <p:nvPr/>
        </p:nvCxnSpPr>
        <p:spPr>
          <a:xfrm rot="16200000" flipH="1">
            <a:off x="832775" y="2365534"/>
            <a:ext cx="393403" cy="446009"/>
          </a:xfrm>
          <a:prstGeom prst="bentConnector3">
            <a:avLst>
              <a:gd name="adj1" fmla="val 50000"/>
            </a:avLst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8" idx="2"/>
            <a:endCxn id="22" idx="1"/>
          </p:cNvCxnSpPr>
          <p:nvPr/>
        </p:nvCxnSpPr>
        <p:spPr>
          <a:xfrm rot="16200000" flipH="1">
            <a:off x="7132413" y="3846517"/>
            <a:ext cx="692666" cy="251770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0689" y="2788197"/>
            <a:ext cx="2548758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reamble/sync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49447" y="2790497"/>
            <a:ext cx="3888827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38274" y="2790497"/>
            <a:ext cx="586829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crc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0689" y="3263790"/>
            <a:ext cx="254875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49447" y="3263790"/>
            <a:ext cx="388882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138274" y="3263790"/>
            <a:ext cx="586829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32760" y="322243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bytes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53438" y="325661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bytes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50684" y="3265378"/>
            <a:ext cx="76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byte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0689" y="2788197"/>
            <a:ext cx="2548758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reamble/sync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49447" y="2790497"/>
            <a:ext cx="3888827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0689" y="3263790"/>
            <a:ext cx="254875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49447" y="3263790"/>
            <a:ext cx="388882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32760" y="322243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bytes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53438" y="3256619"/>
            <a:ext cx="83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bytes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40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Mehlman</dc:creator>
  <cp:lastModifiedBy>Jeff Mehlman</cp:lastModifiedBy>
  <cp:revision>3</cp:revision>
  <dcterms:created xsi:type="dcterms:W3CDTF">2011-05-12T14:18:07Z</dcterms:created>
  <dcterms:modified xsi:type="dcterms:W3CDTF">2011-05-13T06:25:54Z</dcterms:modified>
</cp:coreProperties>
</file>